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0"/>
  </p:notesMasterIdLst>
  <p:sldIdLst>
    <p:sldId id="385" r:id="rId5"/>
    <p:sldId id="737" r:id="rId6"/>
    <p:sldId id="831" r:id="rId7"/>
    <p:sldId id="281" r:id="rId8"/>
    <p:sldId id="339" r:id="rId9"/>
    <p:sldId id="705" r:id="rId10"/>
    <p:sldId id="706" r:id="rId11"/>
    <p:sldId id="830" r:id="rId12"/>
    <p:sldId id="829" r:id="rId13"/>
    <p:sldId id="708" r:id="rId14"/>
    <p:sldId id="709" r:id="rId15"/>
    <p:sldId id="795" r:id="rId16"/>
    <p:sldId id="814" r:id="rId17"/>
    <p:sldId id="832" r:id="rId18"/>
    <p:sldId id="804"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4" r:id="rId73"/>
    <p:sldId id="785" r:id="rId74"/>
    <p:sldId id="786" r:id="rId75"/>
    <p:sldId id="787" r:id="rId76"/>
    <p:sldId id="788" r:id="rId77"/>
    <p:sldId id="789" r:id="rId78"/>
    <p:sldId id="790" r:id="rId79"/>
    <p:sldId id="807" r:id="rId80"/>
    <p:sldId id="840" r:id="rId81"/>
    <p:sldId id="847" r:id="rId82"/>
    <p:sldId id="808" r:id="rId83"/>
    <p:sldId id="841" r:id="rId84"/>
    <p:sldId id="842" r:id="rId85"/>
    <p:sldId id="843" r:id="rId86"/>
    <p:sldId id="810" r:id="rId87"/>
    <p:sldId id="848" r:id="rId88"/>
    <p:sldId id="809" r:id="rId89"/>
    <p:sldId id="844" r:id="rId90"/>
    <p:sldId id="845" r:id="rId91"/>
    <p:sldId id="846" r:id="rId92"/>
    <p:sldId id="811" r:id="rId93"/>
    <p:sldId id="836" r:id="rId94"/>
    <p:sldId id="835" r:id="rId95"/>
    <p:sldId id="812" r:id="rId96"/>
    <p:sldId id="828" r:id="rId97"/>
    <p:sldId id="826" r:id="rId98"/>
    <p:sldId id="850" r:id="rId99"/>
    <p:sldId id="849" r:id="rId100"/>
    <p:sldId id="813" r:id="rId101"/>
    <p:sldId id="838" r:id="rId102"/>
    <p:sldId id="792" r:id="rId103"/>
    <p:sldId id="623" r:id="rId104"/>
    <p:sldId id="773" r:id="rId105"/>
    <p:sldId id="501" r:id="rId106"/>
    <p:sldId id="662" r:id="rId107"/>
    <p:sldId id="692" r:id="rId108"/>
    <p:sldId id="679" r:id="rId109"/>
    <p:sldId id="555" r:id="rId110"/>
    <p:sldId id="567" r:id="rId111"/>
    <p:sldId id="821" r:id="rId112"/>
    <p:sldId id="693" r:id="rId113"/>
    <p:sldId id="681" r:id="rId114"/>
    <p:sldId id="663" r:id="rId115"/>
    <p:sldId id="682" r:id="rId116"/>
    <p:sldId id="683" r:id="rId117"/>
    <p:sldId id="684" r:id="rId118"/>
    <p:sldId id="685" r:id="rId119"/>
    <p:sldId id="686" r:id="rId120"/>
    <p:sldId id="687" r:id="rId121"/>
    <p:sldId id="688" r:id="rId122"/>
    <p:sldId id="689" r:id="rId123"/>
    <p:sldId id="690" r:id="rId124"/>
    <p:sldId id="865" r:id="rId125"/>
    <p:sldId id="822" r:id="rId126"/>
    <p:sldId id="823" r:id="rId127"/>
    <p:sldId id="664" r:id="rId128"/>
    <p:sldId id="665" r:id="rId129"/>
    <p:sldId id="818" r:id="rId130"/>
    <p:sldId id="819" r:id="rId131"/>
    <p:sldId id="666" r:id="rId132"/>
    <p:sldId id="668" r:id="rId133"/>
    <p:sldId id="599" r:id="rId134"/>
    <p:sldId id="630" r:id="rId135"/>
    <p:sldId id="824" r:id="rId136"/>
    <p:sldId id="701" r:id="rId137"/>
    <p:sldId id="834" r:id="rId138"/>
    <p:sldId id="674" r:id="rId1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339"/>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54" autoAdjust="0"/>
    <p:restoredTop sz="88282" autoAdjust="0"/>
  </p:normalViewPr>
  <p:slideViewPr>
    <p:cSldViewPr snapToGrid="0" showGuides="1">
      <p:cViewPr varScale="1">
        <p:scale>
          <a:sx n="112" d="100"/>
          <a:sy n="112" d="100"/>
        </p:scale>
        <p:origin x="200" y="8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93</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99</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103</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128</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3.png"/><Relationship Id="rId21" Type="http://schemas.openxmlformats.org/officeDocument/2006/relationships/image" Target="../media/image140.tiff"/><Relationship Id="rId7" Type="http://schemas.openxmlformats.org/officeDocument/2006/relationships/image" Target="../media/image9.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60.xml"/><Relationship Id="rId16" Type="http://schemas.openxmlformats.org/officeDocument/2006/relationships/image" Target="../media/image135.tiff"/><Relationship Id="rId20" Type="http://schemas.openxmlformats.org/officeDocument/2006/relationships/image" Target="../media/image139.tiff"/><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4.png"/><Relationship Id="rId9" Type="http://schemas.openxmlformats.org/officeDocument/2006/relationships/image" Target="../media/image128.png"/><Relationship Id="rId1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106.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tiff"/><Relationship Id="rId9" Type="http://schemas.openxmlformats.org/officeDocument/2006/relationships/image" Target="../media/image15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63.tiff"/></Relationships>
</file>

<file path=ppt/slides/_rels/slide1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2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emf"/><Relationship Id="rId18" Type="http://schemas.openxmlformats.org/officeDocument/2006/relationships/image" Target="../media/image179.png"/><Relationship Id="rId3" Type="http://schemas.openxmlformats.org/officeDocument/2006/relationships/image" Target="../media/image166.emf"/><Relationship Id="rId7" Type="http://schemas.openxmlformats.org/officeDocument/2006/relationships/image" Target="../media/image170.png"/><Relationship Id="rId12" Type="http://schemas.openxmlformats.org/officeDocument/2006/relationships/image" Target="../media/image152.png"/><Relationship Id="rId17" Type="http://schemas.openxmlformats.org/officeDocument/2006/relationships/image" Target="../media/image178.png"/><Relationship Id="rId2" Type="http://schemas.openxmlformats.org/officeDocument/2006/relationships/notesSlide" Target="../notesSlides/notesSlide77.xml"/><Relationship Id="rId16" Type="http://schemas.openxmlformats.org/officeDocument/2006/relationships/image" Target="../media/image147.pn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69.emf"/><Relationship Id="rId11" Type="http://schemas.openxmlformats.org/officeDocument/2006/relationships/image" Target="../media/image174.png"/><Relationship Id="rId5" Type="http://schemas.openxmlformats.org/officeDocument/2006/relationships/image" Target="../media/image168.emf"/><Relationship Id="rId15" Type="http://schemas.openxmlformats.org/officeDocument/2006/relationships/image" Target="../media/image177.png"/><Relationship Id="rId10" Type="http://schemas.openxmlformats.org/officeDocument/2006/relationships/image" Target="../media/image173.png"/><Relationship Id="rId19" Type="http://schemas.microsoft.com/office/2007/relationships/hdphoto" Target="../media/hdphoto5.wdp"/><Relationship Id="rId4" Type="http://schemas.openxmlformats.org/officeDocument/2006/relationships/image" Target="../media/image167.emf"/><Relationship Id="rId9" Type="http://schemas.openxmlformats.org/officeDocument/2006/relationships/image" Target="../media/image172.png"/><Relationship Id="rId14" Type="http://schemas.openxmlformats.org/officeDocument/2006/relationships/image" Target="../media/image1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23.png"/><Relationship Id="rId7" Type="http://schemas.openxmlformats.org/officeDocument/2006/relationships/image" Target="../media/image183.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87.tiff"/><Relationship Id="rId5" Type="http://schemas.openxmlformats.org/officeDocument/2006/relationships/image" Target="../media/image182.png"/><Relationship Id="rId10" Type="http://schemas.openxmlformats.org/officeDocument/2006/relationships/image" Target="../media/image186.png"/><Relationship Id="rId4" Type="http://schemas.openxmlformats.org/officeDocument/2006/relationships/image" Target="../media/image181.png"/><Relationship Id="rId9" Type="http://schemas.openxmlformats.org/officeDocument/2006/relationships/image" Target="../media/image185.png"/></Relationships>
</file>

<file path=ppt/slides/_rels/slide13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98.png"/><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41.png"/><Relationship Id="rId5" Type="http://schemas.microsoft.com/office/2007/relationships/hdphoto" Target="../media/hdphoto4.wdp"/><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Containers and Microservices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latin typeface="Amazon Ember" panose="02000000000000000000" pitchFamily="2" charset="0"/>
                <a:ea typeface="Amazon Ember" panose="02000000000000000000" pitchFamily="2" charset="0"/>
              </a:rPr>
              <a:t>A software architecture style </a:t>
            </a:r>
            <a:r>
              <a:rPr lang="en-US" dirty="0">
                <a:latin typeface="Amazon Ember" panose="02000000000000000000" pitchFamily="2" charset="0"/>
                <a:ea typeface="Amazon Ember" panose="02000000000000000000" pitchFamily="2" charset="0"/>
              </a:rPr>
              <a:t>in which complex applications are </a:t>
            </a:r>
            <a:r>
              <a:rPr lang="en-US" b="1" dirty="0">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latin typeface="Amazon Ember" panose="02000000000000000000" pitchFamily="2" charset="0"/>
                <a:ea typeface="Amazon Ember" panose="02000000000000000000" pitchFamily="2" charset="0"/>
              </a:rPr>
              <a:t>modular approach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t>https://</a:t>
            </a:r>
            <a:r>
              <a:rPr lang="en-US" dirty="0" err="1"/>
              <a:t>aws.amazon.com</a:t>
            </a:r>
            <a:r>
              <a:rPr lang="en-US" dirty="0"/>
              <a:t>/blogs/compute/set-up-a-continuous-delivery-pipeline-for-containers-using-aws-codepipeline-and-amazon-ecs/</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Building Blocks for Containerized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Microservices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a:t>
            </a:r>
          </a:p>
          <a:p>
            <a:pPr marL="171450" indent="-171450">
              <a:buFont typeface="Arial" panose="020B0604020202020204" pitchFamily="34" charset="0"/>
              <a:buChar char="•"/>
            </a:pPr>
            <a:r>
              <a:rPr lang="en-US" sz="2000" dirty="0"/>
              <a:t>Docker container 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Scale, patch, upgrade </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45811</TotalTime>
  <Words>8307</Words>
  <Application>Microsoft Macintosh PowerPoint</Application>
  <PresentationFormat>On-screen Show (16:9)</PresentationFormat>
  <Paragraphs>1179</Paragraphs>
  <Slides>135</Slides>
  <Notes>79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135</vt:i4>
      </vt:variant>
    </vt:vector>
  </HeadingPairs>
  <TitlesOfParts>
    <vt:vector size="154"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What Are Microservices?</vt:lpstr>
      <vt:lpstr>Building Blocks for Containerized Microservices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Containers and Microservices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628</cp:revision>
  <dcterms:created xsi:type="dcterms:W3CDTF">2016-06-17T18:22:10Z</dcterms:created>
  <dcterms:modified xsi:type="dcterms:W3CDTF">2018-03-28T19:04:14Z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